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90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80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78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53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83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19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69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8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40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84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18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99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37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264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54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F8AFA6-AB2C-4691-981B-4FE8BBB158A1}" type="datetimeFigureOut">
              <a:rPr lang="it-IT" smtClean="0"/>
              <a:t>10/11/2015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13FA98-7D04-4C4D-AA78-046EF1B2C8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71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Arrivano i… volontari!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#</a:t>
            </a:r>
            <a:r>
              <a:rPr lang="it-IT" dirty="0" err="1" smtClean="0"/>
              <a:t>nonc’èfigliochenonsiamiofiglio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89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lsecoloxix.it/rf/Image-lowres_Multimedia/IlSecoloXIXWEB/genova/foto/2012/02/04/alluvione_Ge071120114966-F111107161354--U170624001064RlG-138x2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339516"/>
            <a:ext cx="5810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genova.repubblica.it/images/2013/11/02/175414379-57078951-a7dd-4f00-82de-102f0717dc4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2"/>
          <a:stretch/>
        </p:blipFill>
        <p:spPr bwMode="auto">
          <a:xfrm>
            <a:off x="1459229" y="1474470"/>
            <a:ext cx="556990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94815" y="446196"/>
            <a:ext cx="4462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urlo contro l'alluvione</a:t>
            </a:r>
            <a:b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riunisce gli angeli del fango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1.adnkronos.com/IGN/Assets/Imgs/provvisori_1/angeli_del_fango--4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30" y="37490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opolariperlitalia.org/wp-content/uploads/2014/12/Genova_alluvione_volontari_puliscono_in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81" y="0"/>
            <a:ext cx="8124825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lettera43.it/upload/images/11_2011/l43-maltempo-genova-111106200049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920" y="3368068"/>
            <a:ext cx="5005756" cy="332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6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epstatic.it/content/localirep/img/rep-milano/2015/06/14/134732677-20e1d8f7-2505-4b42-acf5-a7ae86facf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49618"/>
            <a:ext cx="7128510" cy="47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30680" y="423862"/>
            <a:ext cx="550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Profughi, Boldrini a Milano ringrazia i volontari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http://static.sevendaysweb.com/1577/2015/07/03/63068/mare-nostrum.scale-to-max-width.5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252945"/>
            <a:ext cx="3982720" cy="24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4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55445" y="376355"/>
            <a:ext cx="6257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Emergenza profughi a Milano, Caritas </a:t>
            </a:r>
          </a:p>
          <a:p>
            <a:r>
              <a:rPr lang="it-IT" sz="2400" b="1" dirty="0" smtClean="0"/>
              <a:t>Ambrosiana apre un nuovo centro a Magenta</a:t>
            </a:r>
            <a:endParaRPr lang="it-IT" sz="2400" b="1" dirty="0"/>
          </a:p>
        </p:txBody>
      </p:sp>
      <p:pic>
        <p:nvPicPr>
          <p:cNvPr id="3" name="Picture 6" descr="http://www.2duerighe.com/wp-content/uploads/2014/07/emergenza-profughi-apertura-centro-a-magen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"/>
          <a:stretch/>
        </p:blipFill>
        <p:spPr bwMode="auto">
          <a:xfrm>
            <a:off x="1702116" y="1508759"/>
            <a:ext cx="6870065" cy="44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nsa.it/webimages/img_457x/2014/6/11/7c6632f9bebb233ba4c62fae7570b9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765" y="3578115"/>
            <a:ext cx="43529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gaianews.it/wp-content/uploads/Clown_ospedale_solidariet%C3%A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735" y="403550"/>
            <a:ext cx="3810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18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363980" y="469448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 smtClean="0"/>
              <a:t>Terremoto: in arrivo seimila </a:t>
            </a:r>
            <a:r>
              <a:rPr lang="it-IT" sz="2400" b="1" dirty="0" smtClean="0"/>
              <a:t>volontari</a:t>
            </a:r>
            <a:endParaRPr lang="it-IT" sz="2400" b="1" dirty="0" smtClean="0"/>
          </a:p>
          <a:p>
            <a:r>
              <a:rPr lang="it-IT" sz="2400" b="1" dirty="0" smtClean="0"/>
              <a:t>per sistemare il parmigiano reggiano</a:t>
            </a:r>
            <a:endParaRPr lang="it-IT" sz="2400" b="1" dirty="0"/>
          </a:p>
        </p:txBody>
      </p:sp>
      <p:pic>
        <p:nvPicPr>
          <p:cNvPr id="8" name="Picture 2" descr="http://www.veronaoggi.it/2012/giugno/13giugno/terremoto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0" y="1205926"/>
            <a:ext cx="7528560" cy="286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eteoweb.eu/wp-content/uploads/timthumb.php?src=http://www.meteoweb.eu/wp-content/uploads/2012/06/terremoto-forme-regione-emilia-romagna.jpg&amp;q=80&amp;w=644&amp;zc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3183857"/>
            <a:ext cx="5166360" cy="34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5791200" y="29472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/>
              <a:t>Nadia per l'Emilia: a Concordia con cibo, vestiti, scarpe e animazione per i bambini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3778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67940" y="5098843"/>
            <a:ext cx="4732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Terremoto </a:t>
            </a:r>
            <a:r>
              <a:rPr lang="it-IT" sz="2800" b="1" dirty="0" smtClean="0"/>
              <a:t>Abruzzo</a:t>
            </a:r>
          </a:p>
          <a:p>
            <a:r>
              <a:rPr lang="it-IT" sz="2800" b="1" dirty="0" smtClean="0"/>
              <a:t>Animazione </a:t>
            </a:r>
            <a:r>
              <a:rPr lang="it-IT" sz="2800" b="1" dirty="0"/>
              <a:t>nelle tendopoli</a:t>
            </a:r>
            <a:endParaRPr lang="it-IT" sz="2800" dirty="0"/>
          </a:p>
        </p:txBody>
      </p:sp>
      <p:pic>
        <p:nvPicPr>
          <p:cNvPr id="1028" name="Picture 4" descr="http://miaassociazione.files.wordpress.com/2009/04/animazione-tendopoli.jpg?w=500&amp;h=33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5766"/>
          <a:stretch/>
        </p:blipFill>
        <p:spPr bwMode="auto">
          <a:xfrm>
            <a:off x="6928802" y="3794760"/>
            <a:ext cx="4232274" cy="298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4.bp.blogspot.com/-L6avHuBH0AI/TjBF-TIP52I/AAAAAAAAAw0/PPd0ptwfYqw/s1600/DSC_04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t="-921" r="16740" b="921"/>
          <a:stretch/>
        </p:blipFill>
        <p:spPr bwMode="auto">
          <a:xfrm>
            <a:off x="2647949" y="83084"/>
            <a:ext cx="4572000" cy="399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italy.org/files/14image/terremoto-abruzzo-bambini%281%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-479" r="5026" b="8023"/>
          <a:stretch/>
        </p:blipFill>
        <p:spPr bwMode="auto">
          <a:xfrm>
            <a:off x="7280274" y="670560"/>
            <a:ext cx="4419600" cy="29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ettolo.it/wp-content/uploads/2009/04/terremoto_abruzz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5192" r="3726" b="10002"/>
          <a:stretch/>
        </p:blipFill>
        <p:spPr bwMode="auto">
          <a:xfrm>
            <a:off x="537209" y="2651759"/>
            <a:ext cx="348996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lmanifesto.info/wordpress/wp-content/uploads/2015/06/13/stazione-milano-profughi-12-giugno-2015-foto-alessandro-ghirelli-lapress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3" r="5532"/>
          <a:stretch/>
        </p:blipFill>
        <p:spPr bwMode="auto">
          <a:xfrm>
            <a:off x="3855719" y="1229651"/>
            <a:ext cx="5135881" cy="43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889760" y="229645"/>
            <a:ext cx="5638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c'è terra che non sia la mia terra</a:t>
            </a:r>
            <a:endParaRPr lang="it-IT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non c'è vita che non meriti amore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278880" y="5741763"/>
            <a:ext cx="562356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c'è figlio che non sia mio figlio</a:t>
            </a:r>
            <a:endParaRPr lang="it-IT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24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 speranza di cui non sento il calore</a:t>
            </a:r>
            <a:endParaRPr lang="it-IT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sse">
  <a:themeElements>
    <a:clrScheme name="Parallas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68</TotalTime>
  <Words>98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Times New Roman</vt:lpstr>
      <vt:lpstr>Parallasse</vt:lpstr>
      <vt:lpstr>Arrivano i… volontari!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Eliana</dc:creator>
  <cp:lastModifiedBy>Eliana</cp:lastModifiedBy>
  <cp:revision>9</cp:revision>
  <dcterms:created xsi:type="dcterms:W3CDTF">2015-11-09T10:28:43Z</dcterms:created>
  <dcterms:modified xsi:type="dcterms:W3CDTF">2015-11-10T08:10:31Z</dcterms:modified>
</cp:coreProperties>
</file>